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4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2835238"/>
            <a:ext cx="768262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Correctly</a:t>
            </a:r>
            <a:r>
              <a:rPr lang="fr-FR" sz="2800" dirty="0" smtClean="0">
                <a:latin typeface="Kristen ITC" pitchFamily="66" charset="0"/>
              </a:rPr>
              <a:t> translate </a:t>
            </a:r>
            <a:r>
              <a:rPr lang="fr-FR" sz="2800" dirty="0" err="1" smtClean="0">
                <a:latin typeface="Kristen ITC" pitchFamily="66" charset="0"/>
              </a:rPr>
              <a:t>subject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pronouns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99" y="3733800"/>
            <a:ext cx="7714827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Distinguish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reflexive</a:t>
            </a:r>
            <a:r>
              <a:rPr lang="fr-FR" sz="2800" dirty="0" smtClean="0">
                <a:latin typeface="Kristen ITC" pitchFamily="66" charset="0"/>
              </a:rPr>
              <a:t> and non-</a:t>
            </a:r>
            <a:r>
              <a:rPr lang="fr-FR" sz="2800" dirty="0" err="1" smtClean="0">
                <a:latin typeface="Kristen ITC" pitchFamily="66" charset="0"/>
              </a:rPr>
              <a:t>reflexive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20660" y="5299656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simple sentences to 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morning</a:t>
            </a:r>
            <a:r>
              <a:rPr lang="fr-FR" sz="2800" dirty="0" smtClean="0">
                <a:latin typeface="Kristen ITC" pitchFamily="66" charset="0"/>
              </a:rPr>
              <a:t> routine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15</cp:revision>
  <dcterms:created xsi:type="dcterms:W3CDTF">2011-09-14T23:22:57Z</dcterms:created>
  <dcterms:modified xsi:type="dcterms:W3CDTF">2011-10-04T11:33:00Z</dcterms:modified>
</cp:coreProperties>
</file>